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D01BD-4082-4057-AE64-7BEE45EA8E8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2040-1AE7-485D-AA9A-6DDF6BE425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2447BF-A467-4B17-8115-117437E2F3F0}" type="datetime1">
              <a:rPr lang="en-US" smtClean="0"/>
              <a:t>4/26/2020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AAB9-F7E9-4050-B58F-C8A2DBF6ADD4}" type="datetime1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C24F6-EA9E-408C-801F-E85D1A04776E}" type="datetime1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2982B-F353-4BCB-A879-F953B9601CD5}" type="datetime1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CA6182-016D-4BD2-95F0-790EA8F53C49}" type="datetime1">
              <a:rPr lang="en-US" smtClean="0"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78B4-8EB2-4B40-A5A5-BF35C33C8874}" type="datetime1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4BDB1-42C1-463B-AB49-3F7C9647B5CF}" type="datetime1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4CF2-A4F7-4DCA-B92A-F3E89B432C58}" type="datetime1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8348A-C398-4335-ACA2-DC1CBE2591EA}" type="datetime1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DA1081-BECF-4C2A-8108-4D6F232DC3B5}" type="datetime1">
              <a:rPr lang="en-US" smtClean="0"/>
              <a:t>4/26/2020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F28D9FF-4206-41CB-A479-90A6C7AACE14}" type="datetime1">
              <a:rPr lang="en-US" smtClean="0"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10A400E-A425-40D5-9D25-CB37A34B8EA4}" type="datetime1">
              <a:rPr lang="en-US" smtClean="0"/>
              <a:t>4/26/2020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17C5C5-9A7B-4D39-93BD-C05E48F7F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Дељење разломака</a:t>
            </a:r>
            <a:br>
              <a:rPr lang="sr-Cyrl-RS" dirty="0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вежбање -</a:t>
            </a:r>
            <a:endParaRPr lang="en-US" dirty="0">
              <a:solidFill>
                <a:srgbClr val="FFC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2" y="5286388"/>
            <a:ext cx="3336016" cy="1181104"/>
          </a:xfrm>
        </p:spPr>
        <p:txBody>
          <a:bodyPr/>
          <a:lstStyle/>
          <a:p>
            <a:r>
              <a:rPr lang="sr-Cyrl-RS" dirty="0" smtClean="0">
                <a:solidFill>
                  <a:srgbClr val="FFC000"/>
                </a:solidFill>
              </a:rPr>
              <a:t>27.04.2020.</a:t>
            </a:r>
          </a:p>
          <a:p>
            <a:r>
              <a:rPr lang="sr-Cyrl-RS" dirty="0" smtClean="0">
                <a:solidFill>
                  <a:srgbClr val="FFC000"/>
                </a:solidFill>
              </a:rPr>
              <a:t>5. разред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14348" y="3000372"/>
            <a:ext cx="1714512" cy="642942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/>
          <p:cNvSpPr/>
          <p:nvPr/>
        </p:nvSpPr>
        <p:spPr>
          <a:xfrm>
            <a:off x="5643570" y="3357562"/>
            <a:ext cx="1357322" cy="785818"/>
          </a:xfrm>
          <a:prstGeom prst="flowChartInputOutp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2000232" y="4929198"/>
            <a:ext cx="1214446" cy="857256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7429520" y="3714752"/>
            <a:ext cx="642942" cy="928694"/>
          </a:xfrm>
          <a:prstGeom prst="mathMultiply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3428992" y="3143248"/>
            <a:ext cx="1285884" cy="714380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Not Equal 8"/>
          <p:cNvSpPr/>
          <p:nvPr/>
        </p:nvSpPr>
        <p:spPr>
          <a:xfrm>
            <a:off x="3929058" y="6072206"/>
            <a:ext cx="1357322" cy="50006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vision 9"/>
          <p:cNvSpPr/>
          <p:nvPr/>
        </p:nvSpPr>
        <p:spPr>
          <a:xfrm>
            <a:off x="571472" y="4500570"/>
            <a:ext cx="857256" cy="500066"/>
          </a:xfrm>
          <a:prstGeom prst="mathDivid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5000628" y="4929198"/>
            <a:ext cx="1071570" cy="500066"/>
          </a:xfrm>
          <a:prstGeom prst="mathMin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Поштовани ученици,</a:t>
            </a: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Данас вежбамо </a:t>
            </a:r>
            <a:r>
              <a:rPr lang="sr-Cyrl-R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дељење разломака.</a:t>
            </a: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Пред вама су примери и задаци које треба да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радите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свескама.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Нема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потребе да журите,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задатке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 треба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шаљете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као одговор, а да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бисте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проверили 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урађене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задатке </a:t>
            </a: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решења </a:t>
            </a: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 налазе на  </a:t>
            </a:r>
          </a:p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последњем </a:t>
            </a: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слајду.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C5C5-9A7B-4D39-93BD-C05E48F7F9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i="1" dirty="0" smtClean="0">
                <a:solidFill>
                  <a:srgbClr val="FFFF00"/>
                </a:solidFill>
              </a:rPr>
              <a:t>Математика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71472" y="571480"/>
            <a:ext cx="642942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29322" y="6000768"/>
            <a:ext cx="2071702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572264" y="6143644"/>
            <a:ext cx="2071702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1:</a:t>
            </a:r>
            <a:r>
              <a:rPr lang="sr-Cyrl-RS" b="1" dirty="0" smtClean="0">
                <a:solidFill>
                  <a:srgbClr val="FFC000"/>
                </a:solidFill>
              </a:rPr>
              <a:t> </a:t>
            </a:r>
            <a:r>
              <a:rPr lang="sr-Cyrl-RS" dirty="0" smtClean="0"/>
              <a:t>Израчунај количник: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2</a:t>
            </a:r>
            <a:r>
              <a:rPr lang="sr-Cyrl-RS" dirty="0" smtClean="0"/>
              <a:t>: Израчунај: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142984"/>
            <a:ext cx="6211744" cy="2714644"/>
          </a:xfrm>
          <a:prstGeom prst="rect">
            <a:avLst/>
          </a:prstGeom>
          <a:ln w="1905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786322"/>
            <a:ext cx="6072230" cy="1620353"/>
          </a:xfrm>
          <a:prstGeom prst="rect">
            <a:avLst/>
          </a:prstGeom>
          <a:ln w="1905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C5C5-9A7B-4D39-93BD-C05E48F7F9D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i="1" dirty="0" smtClean="0">
                <a:solidFill>
                  <a:srgbClr val="FFFF00"/>
                </a:solidFill>
              </a:rPr>
              <a:t>Математика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286644" y="6000768"/>
            <a:ext cx="1357322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643834" y="6215082"/>
            <a:ext cx="1223970" cy="27622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3:</a:t>
            </a:r>
            <a:r>
              <a:rPr lang="sr-Cyrl-RS" dirty="0" smtClean="0"/>
              <a:t> Шта је веће 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3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142984"/>
            <a:ext cx="3857652" cy="4200555"/>
          </a:xfrm>
          <a:prstGeom prst="rect">
            <a:avLst/>
          </a:prstGeom>
          <a:ln w="28575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C5C5-9A7B-4D39-93BD-C05E48F7F9D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i="1" dirty="0" smtClean="0">
                <a:solidFill>
                  <a:srgbClr val="FFFF00"/>
                </a:solidFill>
              </a:rPr>
              <a:t>Математика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72198" y="6000768"/>
            <a:ext cx="2071702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15140" y="6143644"/>
            <a:ext cx="2071702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vision 8"/>
          <p:cNvSpPr/>
          <p:nvPr/>
        </p:nvSpPr>
        <p:spPr>
          <a:xfrm>
            <a:off x="6000760" y="1214422"/>
            <a:ext cx="1428760" cy="785818"/>
          </a:xfrm>
          <a:prstGeom prst="mathDivid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5643570" y="3571876"/>
            <a:ext cx="928694" cy="1071570"/>
          </a:xfrm>
          <a:prstGeom prst="mathPl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1071538" y="5786454"/>
            <a:ext cx="1071570" cy="500066"/>
          </a:xfrm>
          <a:prstGeom prst="mathMultiply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 Equal 11"/>
          <p:cNvSpPr/>
          <p:nvPr/>
        </p:nvSpPr>
        <p:spPr>
          <a:xfrm>
            <a:off x="7500958" y="4714884"/>
            <a:ext cx="1357322" cy="714380"/>
          </a:xfrm>
          <a:prstGeom prst="mathNotEqua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Equal 12"/>
          <p:cNvSpPr/>
          <p:nvPr/>
        </p:nvSpPr>
        <p:spPr>
          <a:xfrm>
            <a:off x="3286116" y="5715016"/>
            <a:ext cx="1285884" cy="500066"/>
          </a:xfrm>
          <a:prstGeom prst="mathEqua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4:</a:t>
            </a:r>
          </a:p>
          <a:p>
            <a:pPr>
              <a:buNone/>
            </a:pPr>
            <a:r>
              <a:rPr lang="sr-Cyrl-RS" dirty="0" smtClean="0"/>
              <a:t> Који број треба помножити са               да би</a:t>
            </a:r>
          </a:p>
          <a:p>
            <a:pPr>
              <a:buNone/>
            </a:pPr>
            <a:r>
              <a:rPr lang="sr-Cyrl-RS" dirty="0" smtClean="0"/>
              <a:t>добијени производ био           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5: </a:t>
            </a:r>
            <a:r>
              <a:rPr lang="sr-Cyrl-RS" dirty="0" smtClean="0">
                <a:solidFill>
                  <a:schemeClr val="tx1"/>
                </a:solidFill>
              </a:rPr>
              <a:t>Маја је купила          </a:t>
            </a:r>
            <a:r>
              <a:rPr lang="sr-Latn-RS" dirty="0" smtClean="0">
                <a:solidFill>
                  <a:schemeClr val="tx1"/>
                </a:solidFill>
              </a:rPr>
              <a:t>kg </a:t>
            </a:r>
            <a:r>
              <a:rPr lang="sr-Cyrl-RS" dirty="0" smtClean="0">
                <a:solidFill>
                  <a:schemeClr val="tx1"/>
                </a:solidFill>
              </a:rPr>
              <a:t>јабука и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платила их је 200 динара.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Колико кошта један килограм јабука? 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4" name="Picture 3" descr="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642918"/>
            <a:ext cx="928694" cy="865084"/>
          </a:xfrm>
          <a:prstGeom prst="rect">
            <a:avLst/>
          </a:prstGeom>
          <a:ln w="127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5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357297"/>
            <a:ext cx="642942" cy="771531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5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3214686"/>
            <a:ext cx="714380" cy="729911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C5C5-9A7B-4D39-93BD-C05E48F7F9D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i="1" dirty="0" smtClean="0">
                <a:solidFill>
                  <a:srgbClr val="FFFF00"/>
                </a:solidFill>
              </a:rPr>
              <a:t>Математика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929322" y="5786454"/>
            <a:ext cx="2071702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572264" y="6000768"/>
            <a:ext cx="2071702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               </a:t>
            </a:r>
            <a:r>
              <a:rPr lang="sr-Cyrl-RS" b="1" i="1" u="sng" dirty="0" smtClean="0">
                <a:solidFill>
                  <a:srgbClr val="002060"/>
                </a:solidFill>
              </a:rPr>
              <a:t>*Решења задатака* </a:t>
            </a: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b="1" i="1" u="sng" dirty="0" smtClean="0"/>
          </a:p>
          <a:p>
            <a:pPr>
              <a:buNone/>
            </a:pPr>
            <a:endParaRPr lang="en-US" b="1" i="1" u="sng" dirty="0"/>
          </a:p>
        </p:txBody>
      </p:sp>
      <p:pic>
        <p:nvPicPr>
          <p:cNvPr id="4" name="Picture 3" descr="5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928670"/>
            <a:ext cx="3714776" cy="5188096"/>
          </a:xfrm>
          <a:prstGeom prst="rect">
            <a:avLst/>
          </a:prstGeom>
          <a:ln w="28575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ular Callout 4"/>
          <p:cNvSpPr/>
          <p:nvPr/>
        </p:nvSpPr>
        <p:spPr>
          <a:xfrm>
            <a:off x="4857752" y="2571744"/>
            <a:ext cx="3786214" cy="2928958"/>
          </a:xfrm>
          <a:prstGeom prst="wedgeRoundRectCallou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rgbClr val="C00000"/>
                </a:solidFill>
              </a:rPr>
              <a:t>Останите здрави и </a:t>
            </a:r>
            <a:r>
              <a:rPr lang="sr-Cyrl-RS" sz="2400" dirty="0" smtClean="0">
                <a:solidFill>
                  <a:srgbClr val="C00000"/>
                </a:solidFill>
              </a:rPr>
              <a:t>весели!</a:t>
            </a:r>
            <a:endParaRPr lang="sr-Cyrl-RS" sz="2400" dirty="0" smtClean="0">
              <a:solidFill>
                <a:srgbClr val="C00000"/>
              </a:solidFill>
            </a:endParaRPr>
          </a:p>
          <a:p>
            <a:pPr algn="ctr"/>
            <a:endParaRPr lang="sr-Cyrl-RS" sz="2400" dirty="0">
              <a:solidFill>
                <a:srgbClr val="C00000"/>
              </a:solidFill>
            </a:endParaRPr>
          </a:p>
          <a:p>
            <a:pPr algn="ctr"/>
            <a:r>
              <a:rPr lang="sr-Cyrl-RS" sz="2400" i="1" dirty="0" smtClean="0">
                <a:solidFill>
                  <a:srgbClr val="C00000"/>
                </a:solidFill>
              </a:rPr>
              <a:t>Срдачан поздрав ,</a:t>
            </a:r>
          </a:p>
          <a:p>
            <a:pPr algn="ctr"/>
            <a:r>
              <a:rPr lang="sr-Cyrl-RS" sz="2400" i="1" dirty="0" smtClean="0">
                <a:solidFill>
                  <a:srgbClr val="C00000"/>
                </a:solidFill>
              </a:rPr>
              <a:t>в</a:t>
            </a:r>
            <a:r>
              <a:rPr lang="sr-Cyrl-RS" sz="2400" i="1" dirty="0" smtClean="0">
                <a:solidFill>
                  <a:srgbClr val="C00000"/>
                </a:solidFill>
              </a:rPr>
              <a:t>аше </a:t>
            </a:r>
            <a:r>
              <a:rPr lang="sr-Cyrl-RS" sz="2400" i="1" dirty="0" smtClean="0">
                <a:solidFill>
                  <a:srgbClr val="C00000"/>
                </a:solidFill>
              </a:rPr>
              <a:t>наставнице Јована и Марија </a:t>
            </a:r>
            <a:r>
              <a:rPr lang="sr-Cyrl-RS" sz="2400" i="1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C5C5-9A7B-4D39-93BD-C05E48F7F9D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i="1" dirty="0" smtClean="0">
                <a:solidFill>
                  <a:srgbClr val="FFFF00"/>
                </a:solidFill>
              </a:rPr>
              <a:t>Математика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</TotalTime>
  <Words>139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Дељење разломака - вежбање -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Дељење разломака - вежбање -</dc:title>
  <dc:creator>Marija</dc:creator>
  <cp:lastModifiedBy>Marija</cp:lastModifiedBy>
  <cp:revision>6</cp:revision>
  <dcterms:created xsi:type="dcterms:W3CDTF">2020-04-26T19:33:19Z</dcterms:created>
  <dcterms:modified xsi:type="dcterms:W3CDTF">2020-04-26T21:45:14Z</dcterms:modified>
</cp:coreProperties>
</file>